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Default Extension="shtml" ContentType="text/html; charset=utf-8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sht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4.svg" /><Relationship Id="rId5" Type="http://schemas.openxmlformats.org/officeDocument/2006/relationships/image" Target="../media/image13.svg" /><Relationship Id="rId4" Type="http://schemas.openxmlformats.org/officeDocument/2006/relationships/image" Target="../media/image12.svg" /><Relationship Id="rId2" Type="http://schemas.openxmlformats.org/officeDocument/2006/relationships/image" Target="../media/image11.sv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2025-12-08T15:24:54Z</dcterms:created>
  <dcterms:modified xsi:type="dcterms:W3CDTF">2025-12-08T15:24:54Z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